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oko fujimoto" initials="t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44C6-EE26-4D65-8F1B-54C5CF840E78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E1E27-1C6B-4F95-9EE7-3A52FC2F7C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これから、通園で皆さんが、安全に楽しく遊ぶためのおやくそくについてお話します。この</a:t>
            </a:r>
            <a:r>
              <a:rPr kumimoji="1" lang="ja-JP" altLang="en-US" dirty="0" err="1"/>
              <a:t>とげとげ</a:t>
            </a:r>
            <a:r>
              <a:rPr kumimoji="1" lang="ja-JP" altLang="en-US" dirty="0"/>
              <a:t>した丸い絵は、新型コロナウイルスといいます。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見てみて！新型コロナウイルスの元気がなくなってきました。これからも、皆でアマビエさんのお約束を守って、新型コロナウイルスをやっつけましょう。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新型コロナウイルスが、人の身体に入るとどうなるでしょうか？熱がでたり、咳がでることがあります。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具合がわるくなって、ウイルスが、人から人へうつってしまいます。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新型コロナウイルスは、人が集まる場所が大好きです。見て！新型コロナウィルスも元気いっぱいで嬉しそう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お友達と先生は、大丈夫かな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？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新型コロナウイルスをやっつける方法を、アマビエさんがおしえてくれるよ。アマビエさんは、昔から病気がはやった時にみんなを助けてきたんだって。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ご飯の時も、お友達と離れて静かに食べます。大人も子どもも、</a:t>
            </a:r>
            <a:r>
              <a:rPr kumimoji="1" lang="ja-JP" altLang="en-US" dirty="0" err="1"/>
              <a:t>みー</a:t>
            </a:r>
            <a:r>
              <a:rPr kumimoji="1" lang="ja-JP" altLang="en-US" dirty="0"/>
              <a:t>んなおやくそくだよ。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通園（○○組）では、お部屋の窓を開けて、いつもきれいな空気を入れます。お部屋に入った時、トイレの後、給食の前には手をあらいます。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通園（○○組）では、お友達や先生と離れて遊びます。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給食の時も、お友達と離れて静かに食べます。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1E27-1C6B-4F95-9EE7-3A52FC2F7C7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846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しん</a:t>
            </a:r>
            <a:r>
              <a:rPr kumimoji="1" lang="ja-JP" altLang="en-US" dirty="0" err="1"/>
              <a:t>がたころなう</a:t>
            </a:r>
            <a:r>
              <a:rPr kumimoji="1" lang="ja-JP" altLang="en-US" dirty="0"/>
              <a:t>いるす　の　</a:t>
            </a:r>
            <a:br>
              <a:rPr kumimoji="1" lang="en-US" altLang="ja-JP" dirty="0"/>
            </a:br>
            <a:r>
              <a:rPr kumimoji="1" lang="ja-JP" altLang="en-US" dirty="0"/>
              <a:t>おはなし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58608" cy="2971800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r>
              <a:rPr lang="ja-JP" altLang="en-US" dirty="0"/>
              <a:t>みんな　の　いのち　を　</a:t>
            </a:r>
            <a:endParaRPr lang="en-US" altLang="ja-JP" dirty="0"/>
          </a:p>
          <a:p>
            <a:r>
              <a:rPr lang="ja-JP" altLang="en-US" dirty="0"/>
              <a:t>まもる　</a:t>
            </a:r>
            <a:r>
              <a:rPr lang="ja-JP" altLang="en-US" dirty="0" err="1"/>
              <a:t>お</a:t>
            </a:r>
            <a:r>
              <a:rPr lang="ja-JP" altLang="en-US" dirty="0"/>
              <a:t>やくそく</a:t>
            </a:r>
            <a:endParaRPr lang="en-US" altLang="ja-JP" dirty="0"/>
          </a:p>
          <a:p>
            <a:endParaRPr lang="en-US" altLang="ja-JP" sz="1400" b="1" dirty="0"/>
          </a:p>
          <a:p>
            <a:endParaRPr kumimoji="1" lang="en-US" altLang="ja-JP" sz="1400" b="1" dirty="0"/>
          </a:p>
          <a:p>
            <a:pPr algn="r"/>
            <a:endParaRPr lang="en-US" altLang="ja-JP" sz="1400" b="1" dirty="0">
              <a:solidFill>
                <a:schemeClr val="tx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tx1"/>
                </a:solidFill>
              </a:rPr>
              <a:t>じょうなん　ぶんえん　つうえん　たんとう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4" name="図 3" descr="コロナウィルス（大）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80230"/>
            <a:ext cx="2256682" cy="2256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つうえん　の　</a:t>
            </a:r>
            <a:r>
              <a:rPr kumimoji="1" lang="ja-JP" altLang="en-US" dirty="0" err="1"/>
              <a:t>お</a:t>
            </a:r>
            <a:r>
              <a:rPr kumimoji="1" lang="ja-JP" altLang="en-US" dirty="0"/>
              <a:t>やくそく</a:t>
            </a:r>
          </a:p>
        </p:txBody>
      </p:sp>
      <p:pic>
        <p:nvPicPr>
          <p:cNvPr id="5" name="コンテンツ プレースホルダ 4" descr="抱っこ２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6" y="3501008"/>
            <a:ext cx="2053417" cy="3129211"/>
          </a:xfrm>
        </p:spPr>
      </p:pic>
      <p:pic>
        <p:nvPicPr>
          <p:cNvPr id="6" name="コンテンツ プレースホルダ 5" descr="抱っこ１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7" y="3353302"/>
            <a:ext cx="1872208" cy="3227253"/>
          </a:xfrm>
        </p:spPr>
      </p:pic>
      <p:pic>
        <p:nvPicPr>
          <p:cNvPr id="7" name="図 6" descr="保育士（絵本）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268760"/>
            <a:ext cx="1985826" cy="2321144"/>
          </a:xfrm>
          <a:prstGeom prst="rect">
            <a:avLst/>
          </a:prstGeom>
        </p:spPr>
      </p:pic>
      <p:sp>
        <p:nvSpPr>
          <p:cNvPr id="8" name="上下矢印 7"/>
          <p:cNvSpPr/>
          <p:nvPr/>
        </p:nvSpPr>
        <p:spPr>
          <a:xfrm rot="2866262">
            <a:off x="2483768" y="2636912"/>
            <a:ext cx="360040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下矢印 8"/>
          <p:cNvSpPr/>
          <p:nvPr/>
        </p:nvSpPr>
        <p:spPr>
          <a:xfrm rot="18927971">
            <a:off x="6228184" y="2708920"/>
            <a:ext cx="360040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下矢印 9"/>
          <p:cNvSpPr/>
          <p:nvPr/>
        </p:nvSpPr>
        <p:spPr>
          <a:xfrm rot="5400000">
            <a:off x="4319972" y="4329100"/>
            <a:ext cx="720080" cy="1800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コロナウィルス弱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96752"/>
            <a:ext cx="1124744" cy="1124744"/>
          </a:xfrm>
          <a:prstGeom prst="rect">
            <a:avLst/>
          </a:prstGeom>
        </p:spPr>
      </p:pic>
      <p:pic>
        <p:nvPicPr>
          <p:cNvPr id="12" name="図 11" descr="コロナウィルス弱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661248"/>
            <a:ext cx="1008112" cy="1008112"/>
          </a:xfrm>
          <a:prstGeom prst="rect">
            <a:avLst/>
          </a:prstGeom>
        </p:spPr>
      </p:pic>
      <p:pic>
        <p:nvPicPr>
          <p:cNvPr id="13" name="図 12" descr="コロナウィルス弱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1052736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つうえん　の　</a:t>
            </a:r>
            <a:r>
              <a:rPr kumimoji="1" lang="ja-JP" altLang="en-US" dirty="0" err="1"/>
              <a:t>お</a:t>
            </a:r>
            <a:r>
              <a:rPr kumimoji="1" lang="ja-JP" altLang="en-US" dirty="0"/>
              <a:t>やくそく</a:t>
            </a:r>
          </a:p>
        </p:txBody>
      </p:sp>
      <p:pic>
        <p:nvPicPr>
          <p:cNvPr id="5" name="コンテンツ プレースホルダ 4" descr="itadakimasu_boy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2059004" cy="2423968"/>
          </a:xfrm>
        </p:spPr>
      </p:pic>
      <p:pic>
        <p:nvPicPr>
          <p:cNvPr id="6" name="コンテンツ プレースホルダ 5" descr="syokuji_baby_kirei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149080"/>
            <a:ext cx="2386608" cy="2486050"/>
          </a:xfrm>
        </p:spPr>
      </p:pic>
      <p:pic>
        <p:nvPicPr>
          <p:cNvPr id="7" name="図 6" descr="itadakimasu_gir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340768"/>
            <a:ext cx="2120626" cy="2496512"/>
          </a:xfrm>
          <a:prstGeom prst="rect">
            <a:avLst/>
          </a:prstGeom>
        </p:spPr>
      </p:pic>
      <p:sp>
        <p:nvSpPr>
          <p:cNvPr id="8" name="上下矢印 7"/>
          <p:cNvSpPr/>
          <p:nvPr/>
        </p:nvSpPr>
        <p:spPr>
          <a:xfrm rot="5400000">
            <a:off x="4247964" y="1808820"/>
            <a:ext cx="864096" cy="2520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下矢印 8"/>
          <p:cNvSpPr/>
          <p:nvPr/>
        </p:nvSpPr>
        <p:spPr>
          <a:xfrm rot="2499091">
            <a:off x="7056224" y="4042795"/>
            <a:ext cx="445120" cy="2011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下矢印 9"/>
          <p:cNvSpPr/>
          <p:nvPr/>
        </p:nvSpPr>
        <p:spPr>
          <a:xfrm rot="7792395">
            <a:off x="1904819" y="4019014"/>
            <a:ext cx="444701" cy="20769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コロナウィルス弱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8" y="5301208"/>
            <a:ext cx="1440160" cy="1440160"/>
          </a:xfrm>
          <a:prstGeom prst="rect">
            <a:avLst/>
          </a:prstGeom>
        </p:spPr>
      </p:pic>
      <p:pic>
        <p:nvPicPr>
          <p:cNvPr id="12" name="図 11" descr="コロナウィルス弱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45832"/>
            <a:ext cx="1368152" cy="1368152"/>
          </a:xfrm>
          <a:prstGeom prst="rect">
            <a:avLst/>
          </a:prstGeom>
        </p:spPr>
      </p:pic>
      <p:pic>
        <p:nvPicPr>
          <p:cNvPr id="13" name="図 12" descr="コロナウィルス弱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24744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err="1"/>
              <a:t>ころなう</a:t>
            </a:r>
            <a:r>
              <a:rPr lang="ja-JP" altLang="en-US" dirty="0"/>
              <a:t>いるす　を　やっつけよう</a:t>
            </a:r>
            <a:endParaRPr kumimoji="1" lang="ja-JP" altLang="en-US" dirty="0"/>
          </a:p>
        </p:txBody>
      </p:sp>
      <p:pic>
        <p:nvPicPr>
          <p:cNvPr id="5" name="コンテンツ プレースホルダ 4" descr="コロナウィルス弱る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268760"/>
            <a:ext cx="5410944" cy="5410944"/>
          </a:xfrm>
        </p:spPr>
      </p:pic>
      <p:pic>
        <p:nvPicPr>
          <p:cNvPr id="6" name="コンテンツ プレースホルダ 5" descr="amabie_social_distance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206" y="4725144"/>
            <a:ext cx="2722794" cy="2132856"/>
          </a:xfrm>
        </p:spPr>
      </p:pic>
      <p:pic>
        <p:nvPicPr>
          <p:cNvPr id="7" name="図 6" descr="amabie_kank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2088232" cy="2088232"/>
          </a:xfrm>
          <a:prstGeom prst="rect">
            <a:avLst/>
          </a:prstGeom>
        </p:spPr>
      </p:pic>
      <p:pic>
        <p:nvPicPr>
          <p:cNvPr id="8" name="図 7" descr="amabie_kank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040" y="1556792"/>
            <a:ext cx="2088232" cy="2088232"/>
          </a:xfrm>
          <a:prstGeom prst="rect">
            <a:avLst/>
          </a:prstGeom>
        </p:spPr>
      </p:pic>
      <p:pic>
        <p:nvPicPr>
          <p:cNvPr id="9" name="図 8" descr="amabie_tearai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" y="4581128"/>
            <a:ext cx="1873737" cy="202566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5400" dirty="0"/>
              <a:t>お　わ　</a:t>
            </a:r>
            <a:r>
              <a:rPr kumimoji="1" lang="ja-JP" altLang="en-US" sz="5400" dirty="0" err="1"/>
              <a:t>り</a:t>
            </a:r>
            <a:endParaRPr kumimoji="1" lang="ja-JP" altLang="en-US" sz="5400" dirty="0"/>
          </a:p>
        </p:txBody>
      </p:sp>
      <p:pic>
        <p:nvPicPr>
          <p:cNvPr id="4" name="コンテンツ プレースホルダ 3" descr="コロナウィルス弱る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令和２年６月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おはなし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東京都立北療育医療センター　城南分園</a:t>
            </a:r>
            <a:r>
              <a:rPr lang="ja-JP" altLang="en-US" sz="2000" dirty="0"/>
              <a:t>　　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藤本智子　渡辺由美子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増井　静 　 高柳美由紀　菊池ゆかり</a:t>
            </a:r>
            <a:r>
              <a:rPr lang="en-US" altLang="ja-JP" sz="2000" dirty="0"/>
              <a:t> </a:t>
            </a:r>
          </a:p>
          <a:p>
            <a:pPr marL="0" indent="0">
              <a:buNone/>
            </a:pPr>
            <a:r>
              <a:rPr lang="ja-JP" altLang="en-US" sz="2000" dirty="0"/>
              <a:t>　橋本恵子　佐藤里美</a:t>
            </a:r>
            <a:r>
              <a:rPr lang="en-US" altLang="ja-JP" sz="2000" dirty="0"/>
              <a:t>        </a:t>
            </a:r>
            <a:r>
              <a:rPr lang="ja-JP" altLang="en-US" sz="2000" dirty="0"/>
              <a:t>高橋良子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末浪伸二　　鈴木貴子　 </a:t>
            </a:r>
            <a:r>
              <a:rPr lang="ja-JP" altLang="en-US" sz="2000" dirty="0"/>
              <a:t>山田ふみ子</a:t>
            </a:r>
            <a:r>
              <a:rPr kumimoji="1" lang="ja-JP" altLang="en-US" sz="2000" dirty="0"/>
              <a:t> </a:t>
            </a:r>
          </a:p>
        </p:txBody>
      </p:sp>
      <p:pic>
        <p:nvPicPr>
          <p:cNvPr id="4" name="コンテンツ プレースホルダ 3" descr="youkai_amabie_mim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633" y="332656"/>
            <a:ext cx="2897727" cy="3202359"/>
          </a:xfrm>
          <a:prstGeom prst="rect">
            <a:avLst/>
          </a:prstGeom>
        </p:spPr>
      </p:pic>
      <p:pic>
        <p:nvPicPr>
          <p:cNvPr id="5" name="コンテンツ プレースホルダ 3" descr="コロナウィルス弱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980793"/>
            <a:ext cx="1656184" cy="1656184"/>
          </a:xfrm>
          <a:prstGeom prst="rect">
            <a:avLst/>
          </a:prstGeom>
        </p:spPr>
      </p:pic>
      <p:pic>
        <p:nvPicPr>
          <p:cNvPr id="6" name="コンテンツ プレースホルダ 3" descr="コロナウィルス弱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77" y="695374"/>
            <a:ext cx="1722834" cy="1722834"/>
          </a:xfrm>
          <a:prstGeom prst="rect">
            <a:avLst/>
          </a:prstGeom>
        </p:spPr>
      </p:pic>
      <p:pic>
        <p:nvPicPr>
          <p:cNvPr id="7" name="コンテンツ プレースホルダ 3" descr="コロナウィルス弱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893353"/>
            <a:ext cx="1326877" cy="13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しん</a:t>
            </a:r>
            <a:r>
              <a:rPr kumimoji="1" lang="ja-JP" altLang="en-US" dirty="0" err="1"/>
              <a:t>がたころなう</a:t>
            </a:r>
            <a:r>
              <a:rPr kumimoji="1" lang="ja-JP" altLang="en-US" dirty="0"/>
              <a:t>いるす</a:t>
            </a:r>
            <a:r>
              <a:rPr lang="ja-JP" altLang="en-US" dirty="0"/>
              <a:t>　が　ひと　のからだ　に　はいる　と　どうなるの　❔</a:t>
            </a:r>
            <a:endParaRPr kumimoji="1" lang="ja-JP" altLang="en-US" dirty="0"/>
          </a:p>
        </p:txBody>
      </p:sp>
      <p:pic>
        <p:nvPicPr>
          <p:cNvPr id="4" name="コンテンツ プレースホルダ 3" descr="コロナウィルス（大）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556792"/>
            <a:ext cx="2448272" cy="2448272"/>
          </a:xfrm>
        </p:spPr>
      </p:pic>
      <p:pic>
        <p:nvPicPr>
          <p:cNvPr id="5" name="図 4" descr="hatsunetsu_kodom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3644971" cy="3312368"/>
          </a:xfrm>
          <a:prstGeom prst="rect">
            <a:avLst/>
          </a:prstGeom>
        </p:spPr>
      </p:pic>
      <p:pic>
        <p:nvPicPr>
          <p:cNvPr id="6" name="図 5" descr="sick_seki_viru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473624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しん</a:t>
            </a:r>
            <a:r>
              <a:rPr kumimoji="1" lang="ja-JP" altLang="en-US" dirty="0" err="1"/>
              <a:t>がたころなう</a:t>
            </a:r>
            <a:r>
              <a:rPr kumimoji="1" lang="ja-JP" altLang="en-US" dirty="0"/>
              <a:t>いるす　は　</a:t>
            </a:r>
            <a:br>
              <a:rPr kumimoji="1" lang="en-US" altLang="ja-JP" dirty="0"/>
            </a:br>
            <a:r>
              <a:rPr lang="ja-JP" altLang="en-US" dirty="0"/>
              <a:t>ひと　から　ひと　へ　うつります</a:t>
            </a:r>
            <a:endParaRPr kumimoji="1" lang="ja-JP" altLang="en-US" dirty="0"/>
          </a:p>
        </p:txBody>
      </p:sp>
      <p:pic>
        <p:nvPicPr>
          <p:cNvPr id="7" name="コンテンツ プレースホルダ 6" descr="sick_guai_warui_woman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03785"/>
            <a:ext cx="3178696" cy="3178696"/>
          </a:xfrm>
        </p:spPr>
      </p:pic>
      <p:pic>
        <p:nvPicPr>
          <p:cNvPr id="8" name="コンテンツ プレースホルダ 7" descr="コロナウィルス２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772816"/>
            <a:ext cx="3168352" cy="3168352"/>
          </a:xfrm>
        </p:spPr>
      </p:pic>
      <p:pic>
        <p:nvPicPr>
          <p:cNvPr id="9" name="図 8" descr="sleep_seki_woma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645024"/>
            <a:ext cx="2769096" cy="276909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しん</a:t>
            </a:r>
            <a:r>
              <a:rPr kumimoji="1" lang="ja-JP" altLang="en-US" dirty="0" err="1"/>
              <a:t>がたころなう</a:t>
            </a:r>
            <a:r>
              <a:rPr kumimoji="1" lang="ja-JP" altLang="en-US" dirty="0"/>
              <a:t>いるす　は　ひと　が　</a:t>
            </a:r>
            <a:br>
              <a:rPr kumimoji="1" lang="en-US" altLang="ja-JP" dirty="0"/>
            </a:br>
            <a:r>
              <a:rPr kumimoji="1" lang="ja-JP" altLang="en-US" dirty="0"/>
              <a:t>あつまる　ところ　が　だいすき</a:t>
            </a:r>
          </a:p>
        </p:txBody>
      </p:sp>
      <p:pic>
        <p:nvPicPr>
          <p:cNvPr id="4" name="コンテンツ プレースホルダ 3" descr="yomikika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75" y="1939131"/>
            <a:ext cx="4286250" cy="3848100"/>
          </a:xfrm>
        </p:spPr>
      </p:pic>
      <p:pic>
        <p:nvPicPr>
          <p:cNvPr id="5" name="図 4" descr="コロナウィルス３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44824"/>
            <a:ext cx="2016224" cy="2016224"/>
          </a:xfrm>
          <a:prstGeom prst="rect">
            <a:avLst/>
          </a:prstGeom>
        </p:spPr>
      </p:pic>
      <p:pic>
        <p:nvPicPr>
          <p:cNvPr id="6" name="図 5" descr="コロナウィルス３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844824"/>
            <a:ext cx="1944216" cy="1944216"/>
          </a:xfrm>
          <a:prstGeom prst="rect">
            <a:avLst/>
          </a:prstGeom>
        </p:spPr>
      </p:pic>
      <p:pic>
        <p:nvPicPr>
          <p:cNvPr id="7" name="図 6" descr="コロナウィルス３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509120"/>
            <a:ext cx="1152128" cy="1152128"/>
          </a:xfrm>
          <a:prstGeom prst="rect">
            <a:avLst/>
          </a:prstGeom>
        </p:spPr>
      </p:pic>
      <p:pic>
        <p:nvPicPr>
          <p:cNvPr id="8" name="図 7" descr="コロナウィルス３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65313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しん</a:t>
            </a:r>
            <a:r>
              <a:rPr kumimoji="1" lang="ja-JP" altLang="en-US" dirty="0" err="1"/>
              <a:t>がたころなう</a:t>
            </a:r>
            <a:r>
              <a:rPr kumimoji="1" lang="ja-JP" altLang="en-US" dirty="0"/>
              <a:t>いるす　を　</a:t>
            </a:r>
            <a:br>
              <a:rPr kumimoji="1" lang="en-US" altLang="ja-JP" dirty="0"/>
            </a:br>
            <a:r>
              <a:rPr kumimoji="1" lang="ja-JP" altLang="en-US" dirty="0"/>
              <a:t>やっつけよう　❕</a:t>
            </a:r>
          </a:p>
        </p:txBody>
      </p:sp>
      <p:pic>
        <p:nvPicPr>
          <p:cNvPr id="4" name="コンテンツ プレースホルダ 3" descr="youkai_amabie_mimi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573394"/>
            <a:ext cx="4536504" cy="5013418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ＭＳ Ｐ明朝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まど</a:t>
            </a:r>
            <a:r>
              <a:rPr lang="ja-JP" altLang="en-US" dirty="0"/>
              <a:t>　を　あける</a:t>
            </a:r>
            <a:endParaRPr kumimoji="1" lang="ja-JP" altLang="en-US" dirty="0"/>
          </a:p>
        </p:txBody>
      </p:sp>
      <p:pic>
        <p:nvPicPr>
          <p:cNvPr id="5" name="コンテンツ プレースホルダ 4" descr="amabie_kank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99" y="1335632"/>
            <a:ext cx="5117704" cy="5117704"/>
          </a:xfrm>
        </p:spPr>
      </p:pic>
      <p:pic>
        <p:nvPicPr>
          <p:cNvPr id="6" name="コンテンツ プレースホルダ 5" descr="コロナウィルス弱る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843881"/>
            <a:ext cx="2746648" cy="27466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て　を　あらう</a:t>
            </a:r>
          </a:p>
        </p:txBody>
      </p:sp>
      <p:pic>
        <p:nvPicPr>
          <p:cNvPr id="5" name="コンテンツ プレースホルダ 4" descr="amabie_teara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4799572" cy="5188727"/>
          </a:xfrm>
        </p:spPr>
      </p:pic>
      <p:pic>
        <p:nvPicPr>
          <p:cNvPr id="6" name="コンテンツ プレースホルダ 5" descr="コロナウィルス弱る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124744"/>
            <a:ext cx="2314600" cy="23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おともだち　と　はなれる</a:t>
            </a:r>
          </a:p>
        </p:txBody>
      </p:sp>
      <p:pic>
        <p:nvPicPr>
          <p:cNvPr id="5" name="コンテンツ プレースホルダ 4" descr="amabie_social_distanc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783273" cy="6096896"/>
          </a:xfrm>
        </p:spPr>
      </p:pic>
      <p:pic>
        <p:nvPicPr>
          <p:cNvPr id="6" name="コンテンツ プレースホルダ 5" descr="コロナウィルス弱る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412776"/>
            <a:ext cx="1872208" cy="1872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つうえん　の　</a:t>
            </a:r>
            <a:r>
              <a:rPr kumimoji="1" lang="ja-JP" altLang="en-US" dirty="0" err="1"/>
              <a:t>お</a:t>
            </a:r>
            <a:r>
              <a:rPr kumimoji="1" lang="ja-JP" altLang="en-US" dirty="0"/>
              <a:t>やくそく</a:t>
            </a:r>
          </a:p>
        </p:txBody>
      </p:sp>
      <p:pic>
        <p:nvPicPr>
          <p:cNvPr id="5" name="コンテンツ プレースホルダ 4" descr="kanki_window_man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5727115" cy="4823504"/>
          </a:xfrm>
        </p:spPr>
      </p:pic>
      <p:pic>
        <p:nvPicPr>
          <p:cNvPr id="6" name="コンテンツ プレースホルダ 5" descr="コロナウィルス弱る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132856"/>
            <a:ext cx="1378496" cy="1378496"/>
          </a:xfrm>
        </p:spPr>
      </p:pic>
      <p:pic>
        <p:nvPicPr>
          <p:cNvPr id="7" name="図 6" descr="コロナウィルス弱る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589240"/>
            <a:ext cx="864096" cy="864096"/>
          </a:xfrm>
          <a:prstGeom prst="rect">
            <a:avLst/>
          </a:prstGeom>
        </p:spPr>
      </p:pic>
      <p:pic>
        <p:nvPicPr>
          <p:cNvPr id="8" name="図 7" descr="手洗い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581128"/>
            <a:ext cx="1484784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465</Words>
  <Application>Microsoft Office PowerPoint</Application>
  <PresentationFormat>画面に合わせる (4:3)</PresentationFormat>
  <Paragraphs>52</Paragraphs>
  <Slides>14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ＭＳ Ｐ明朝</vt:lpstr>
      <vt:lpstr>Arial</vt:lpstr>
      <vt:lpstr>Calibri</vt:lpstr>
      <vt:lpstr>Office テーマ</vt:lpstr>
      <vt:lpstr>しんがたころなういるす　の　 おはなし</vt:lpstr>
      <vt:lpstr>しんがたころなういるす　が　ひと　のからだ　に　はいる　と　どうなるの　❔</vt:lpstr>
      <vt:lpstr>しんがたころなういるす　は　 ひと　から　ひと　へ　うつります</vt:lpstr>
      <vt:lpstr>しんがたころなういるす　は　ひと　が　 あつまる　ところ　が　だいすき</vt:lpstr>
      <vt:lpstr>しんがたころなういるす　を　 やっつけよう　❕</vt:lpstr>
      <vt:lpstr>まど　を　あける</vt:lpstr>
      <vt:lpstr>て　を　あらう</vt:lpstr>
      <vt:lpstr>おともだち　と　はなれる</vt:lpstr>
      <vt:lpstr>つうえん　の　おやくそく</vt:lpstr>
      <vt:lpstr>つうえん　の　おやくそく</vt:lpstr>
      <vt:lpstr>つうえん　の　おやくそく</vt:lpstr>
      <vt:lpstr>ころなういるす　を　やっつけよう</vt:lpstr>
      <vt:lpstr>お　わ　り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しんがたころなうぃるす　の　 おはなし</dc:title>
  <dc:creator>藤本　智子</dc:creator>
  <cp:lastModifiedBy>東京都</cp:lastModifiedBy>
  <cp:revision>43</cp:revision>
  <dcterms:modified xsi:type="dcterms:W3CDTF">2021-08-29T23:39:09Z</dcterms:modified>
</cp:coreProperties>
</file>